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94" r:id="rId6"/>
    <p:sldId id="262" r:id="rId7"/>
    <p:sldId id="271" r:id="rId8"/>
    <p:sldId id="261" r:id="rId9"/>
    <p:sldId id="295" r:id="rId10"/>
    <p:sldId id="270" r:id="rId11"/>
    <p:sldId id="272" r:id="rId12"/>
    <p:sldId id="275" r:id="rId13"/>
    <p:sldId id="273" r:id="rId14"/>
    <p:sldId id="274" r:id="rId15"/>
    <p:sldId id="276" r:id="rId16"/>
    <p:sldId id="277" r:id="rId17"/>
    <p:sldId id="278" r:id="rId18"/>
    <p:sldId id="279" r:id="rId19"/>
    <p:sldId id="280" r:id="rId20"/>
    <p:sldId id="264" r:id="rId21"/>
    <p:sldId id="263" r:id="rId22"/>
    <p:sldId id="265" r:id="rId23"/>
    <p:sldId id="266" r:id="rId24"/>
    <p:sldId id="267" r:id="rId25"/>
    <p:sldId id="268" r:id="rId26"/>
    <p:sldId id="269" r:id="rId27"/>
    <p:sldId id="289" r:id="rId28"/>
    <p:sldId id="297" r:id="rId29"/>
    <p:sldId id="298" r:id="rId30"/>
    <p:sldId id="290" r:id="rId31"/>
    <p:sldId id="299" r:id="rId32"/>
    <p:sldId id="301" r:id="rId33"/>
    <p:sldId id="300" r:id="rId34"/>
    <p:sldId id="283" r:id="rId35"/>
    <p:sldId id="287" r:id="rId36"/>
    <p:sldId id="291" r:id="rId37"/>
    <p:sldId id="286" r:id="rId38"/>
    <p:sldId id="292" r:id="rId39"/>
    <p:sldId id="293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TP1: </a:t>
            </a:r>
            <a:r>
              <a:rPr lang="en-US" dirty="0" err="1" smtClean="0"/>
              <a:t>Raytracer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Renato </a:t>
            </a:r>
            <a:r>
              <a:rPr lang="en-US" dirty="0" err="1" smtClean="0"/>
              <a:t>utsch</a:t>
            </a:r>
            <a:r>
              <a:rPr lang="en-US" dirty="0" smtClean="0"/>
              <a:t>, DCC UFMG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5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Correct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50" y="938462"/>
            <a:ext cx="7659825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9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PROBLEMS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48" y="938462"/>
            <a:ext cx="7560830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7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Correct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431" y="938462"/>
            <a:ext cx="7900459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WAT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496" y="938462"/>
            <a:ext cx="7746334" cy="581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SHIT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690" y="938462"/>
            <a:ext cx="7519946" cy="582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6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Correct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33" y="938462"/>
            <a:ext cx="7900459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THANK GOD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33" y="938462"/>
            <a:ext cx="7900459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FINALLY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50" y="938462"/>
            <a:ext cx="7659825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5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CORRECT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84" y="938462"/>
            <a:ext cx="7753557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NOT… RIGHT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434" y="938462"/>
            <a:ext cx="8036457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9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Sequential </a:t>
            </a:r>
            <a:r>
              <a:rPr lang="en-US" dirty="0" err="1" smtClean="0"/>
              <a:t>Raytracer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500" y="938462"/>
            <a:ext cx="7744326" cy="580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2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 smtClean="0"/>
              <a:t>OpenCL</a:t>
            </a:r>
            <a:r>
              <a:rPr lang="en-US" dirty="0" smtClean="0"/>
              <a:t> </a:t>
            </a:r>
            <a:r>
              <a:rPr lang="en-US" dirty="0" err="1" smtClean="0"/>
              <a:t>Raytracer</a:t>
            </a:r>
            <a:r>
              <a:rPr lang="en-US" dirty="0" smtClean="0"/>
              <a:t> Options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16664" y="938462"/>
            <a:ext cx="9905998" cy="3124201"/>
          </a:xfrm>
        </p:spPr>
        <p:txBody>
          <a:bodyPr/>
          <a:lstStyle/>
          <a:p>
            <a:r>
              <a:rPr lang="en-US" dirty="0" smtClean="0"/>
              <a:t>Anti Aliasing (</a:t>
            </a:r>
            <a:r>
              <a:rPr lang="en-US" dirty="0" err="1"/>
              <a:t>S</a:t>
            </a:r>
            <a:r>
              <a:rPr lang="en-US" dirty="0" err="1" smtClean="0"/>
              <a:t>upersampling</a:t>
            </a:r>
            <a:r>
              <a:rPr lang="en-US" dirty="0" smtClean="0"/>
              <a:t>)</a:t>
            </a:r>
          </a:p>
          <a:p>
            <a:r>
              <a:rPr lang="en-US" dirty="0" smtClean="0"/>
              <a:t>Soft Shadows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7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test4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84" y="938462"/>
            <a:ext cx="7753557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4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Test4 --</a:t>
            </a:r>
            <a:r>
              <a:rPr lang="en-US" dirty="0" err="1" smtClean="0"/>
              <a:t>ss</a:t>
            </a:r>
            <a:r>
              <a:rPr lang="en-US" dirty="0" smtClean="0"/>
              <a:t> 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84" y="938462"/>
            <a:ext cx="7753558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5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Test4 --</a:t>
            </a:r>
            <a:r>
              <a:rPr lang="en-US" dirty="0" err="1" smtClean="0"/>
              <a:t>ss</a:t>
            </a:r>
            <a:r>
              <a:rPr lang="en-US" dirty="0" smtClean="0"/>
              <a:t> 8 --AA 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84" y="938462"/>
            <a:ext cx="7753557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4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Test5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84" y="938462"/>
            <a:ext cx="7753557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Test5 --SS8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84" y="938462"/>
            <a:ext cx="7753557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1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Test5 --SS8 --AA4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84" y="938462"/>
            <a:ext cx="7753557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7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PERFORMANCE (GTX 670)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6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52" y="938462"/>
            <a:ext cx="2767263" cy="3124201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smtClean="0"/>
              <a:t>Sequential CPU</a:t>
            </a:r>
            <a:endParaRPr lang="en-US" sz="2800" dirty="0" smtClean="0"/>
          </a:p>
          <a:p>
            <a:pPr marL="0" indent="0" algn="ctr">
              <a:buNone/>
            </a:pPr>
            <a:endParaRPr lang="en-US" dirty="0" smtClean="0"/>
          </a:p>
          <a:p>
            <a:r>
              <a:rPr lang="en-US" dirty="0" smtClean="0"/>
              <a:t>Test1: ~</a:t>
            </a:r>
            <a:r>
              <a:rPr lang="en-US" dirty="0" smtClean="0"/>
              <a:t>1810ms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4841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</a:t>
            </a:r>
            <a:r>
              <a:rPr lang="en-US" dirty="0" smtClean="0"/>
              <a:t>5515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PERFORMANCE (GTX 670)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40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53" y="938462"/>
            <a:ext cx="2773738" cy="3124201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smtClean="0"/>
              <a:t>Sequential CPU</a:t>
            </a:r>
            <a:endParaRPr lang="en-US" sz="2800" dirty="0" smtClean="0"/>
          </a:p>
          <a:p>
            <a:pPr marL="0" indent="0" algn="ctr">
              <a:buNone/>
            </a:pPr>
            <a:endParaRPr lang="en-US" dirty="0" smtClean="0"/>
          </a:p>
          <a:p>
            <a:r>
              <a:rPr lang="en-US" dirty="0" smtClean="0"/>
              <a:t>Test1: ~</a:t>
            </a:r>
            <a:r>
              <a:rPr lang="en-US" dirty="0" smtClean="0"/>
              <a:t>1810ms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4841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</a:t>
            </a:r>
            <a:r>
              <a:rPr lang="en-US" dirty="0" smtClean="0"/>
              <a:t>5515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PERFORMANCE (GTX 670)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69991" y="938462"/>
            <a:ext cx="2480092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18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22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~</a:t>
            </a:r>
            <a:r>
              <a:rPr lang="en-US" dirty="0" smtClean="0"/>
              <a:t>31ms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88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Sequential </a:t>
            </a:r>
            <a:r>
              <a:rPr lang="en-US" dirty="0" err="1" smtClean="0"/>
              <a:t>Raytracer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84" y="938462"/>
            <a:ext cx="7753557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0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53" y="938462"/>
            <a:ext cx="2773738" cy="3124201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smtClean="0"/>
              <a:t>Sequential CPU</a:t>
            </a:r>
            <a:endParaRPr lang="en-US" sz="2800" dirty="0" smtClean="0"/>
          </a:p>
          <a:p>
            <a:pPr marL="0" indent="0" algn="ctr">
              <a:buNone/>
            </a:pPr>
            <a:endParaRPr lang="en-US" dirty="0" smtClean="0"/>
          </a:p>
          <a:p>
            <a:r>
              <a:rPr lang="en-US" dirty="0" smtClean="0"/>
              <a:t>Test1: ~</a:t>
            </a:r>
            <a:r>
              <a:rPr lang="en-US" dirty="0" smtClean="0"/>
              <a:t>1810ms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4841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</a:t>
            </a:r>
            <a:r>
              <a:rPr lang="en-US" dirty="0" smtClean="0"/>
              <a:t>5515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PERFORMANCE (GTX 670)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69991" y="938462"/>
            <a:ext cx="2480092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18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22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~</a:t>
            </a:r>
            <a:r>
              <a:rPr lang="en-US" dirty="0" smtClean="0"/>
              <a:t>31ms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43729" y="938462"/>
            <a:ext cx="2480092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54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185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</a:t>
            </a:r>
            <a:r>
              <a:rPr lang="en-US" dirty="0" smtClean="0"/>
              <a:t>508</a:t>
            </a:r>
            <a:r>
              <a:rPr lang="en-US" dirty="0" smtClean="0"/>
              <a:t>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72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53" y="938462"/>
            <a:ext cx="2773738" cy="3124201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smtClean="0"/>
              <a:t>Sequential CPU</a:t>
            </a:r>
            <a:endParaRPr lang="en-US" sz="2800" dirty="0" smtClean="0"/>
          </a:p>
          <a:p>
            <a:pPr marL="0" indent="0" algn="ctr">
              <a:buNone/>
            </a:pPr>
            <a:endParaRPr lang="en-US" dirty="0" smtClean="0"/>
          </a:p>
          <a:p>
            <a:r>
              <a:rPr lang="en-US" dirty="0" smtClean="0"/>
              <a:t>Test1: ~</a:t>
            </a:r>
            <a:r>
              <a:rPr lang="en-US" dirty="0" smtClean="0"/>
              <a:t>1810ms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4841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</a:t>
            </a:r>
            <a:r>
              <a:rPr lang="en-US" dirty="0" smtClean="0"/>
              <a:t>5515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PERFORMANCE (GTX 670)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69991" y="938462"/>
            <a:ext cx="2480092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18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22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~</a:t>
            </a:r>
            <a:r>
              <a:rPr lang="en-US" dirty="0" smtClean="0"/>
              <a:t>31ms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43729" y="938462"/>
            <a:ext cx="2480092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54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185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</a:t>
            </a:r>
            <a:r>
              <a:rPr lang="en-US" dirty="0" smtClean="0"/>
              <a:t>508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66708" y="938462"/>
            <a:ext cx="351004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 </a:t>
            </a:r>
            <a:r>
              <a:rPr lang="en-US" sz="2800" dirty="0" smtClean="0"/>
              <a:t>--</a:t>
            </a:r>
            <a:r>
              <a:rPr lang="en-US" sz="2800" dirty="0" smtClean="0"/>
              <a:t>AA2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~140ms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~700ms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~2015ms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22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53" y="938462"/>
            <a:ext cx="2773738" cy="3124201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smtClean="0"/>
              <a:t>Sequential CPU</a:t>
            </a:r>
            <a:endParaRPr lang="en-US" sz="2800" dirty="0" smtClean="0"/>
          </a:p>
          <a:p>
            <a:pPr marL="0" indent="0" algn="ctr">
              <a:buNone/>
            </a:pPr>
            <a:endParaRPr lang="en-US" dirty="0" smtClean="0"/>
          </a:p>
          <a:p>
            <a:r>
              <a:rPr lang="en-US" dirty="0" smtClean="0"/>
              <a:t>Test1: ~</a:t>
            </a:r>
            <a:r>
              <a:rPr lang="en-US" dirty="0" smtClean="0"/>
              <a:t>1810ms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4841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</a:t>
            </a:r>
            <a:r>
              <a:rPr lang="en-US" dirty="0" smtClean="0"/>
              <a:t>5515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PERFORMANCE (GTX 670)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69991" y="938462"/>
            <a:ext cx="2480092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18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22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~</a:t>
            </a:r>
            <a:r>
              <a:rPr lang="en-US" dirty="0" smtClean="0"/>
              <a:t>31ms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43729" y="938462"/>
            <a:ext cx="2480092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54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185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</a:t>
            </a:r>
            <a:r>
              <a:rPr lang="en-US" dirty="0" smtClean="0"/>
              <a:t>508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66708" y="938462"/>
            <a:ext cx="351004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 </a:t>
            </a:r>
            <a:r>
              <a:rPr lang="en-US" sz="2800" dirty="0" smtClean="0"/>
              <a:t>--</a:t>
            </a:r>
            <a:r>
              <a:rPr lang="en-US" sz="2800" dirty="0" smtClean="0"/>
              <a:t>AA2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~140ms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~700ms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~2015ms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4407" y="3733799"/>
            <a:ext cx="351004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 </a:t>
            </a:r>
            <a:r>
              <a:rPr lang="en-US" sz="2800" dirty="0" smtClean="0"/>
              <a:t>–</a:t>
            </a:r>
            <a:r>
              <a:rPr lang="en-US" sz="2800" dirty="0" smtClean="0"/>
              <a:t>AA4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546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2762</a:t>
            </a:r>
            <a:r>
              <a:rPr lang="en-US" dirty="0" smtClean="0"/>
              <a:t>ms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829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53" y="938462"/>
            <a:ext cx="2773738" cy="3124201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smtClean="0"/>
              <a:t>Sequential CPU</a:t>
            </a:r>
            <a:endParaRPr lang="en-US" sz="2800" dirty="0" smtClean="0"/>
          </a:p>
          <a:p>
            <a:pPr marL="0" indent="0" algn="ctr">
              <a:buNone/>
            </a:pPr>
            <a:endParaRPr lang="en-US" dirty="0" smtClean="0"/>
          </a:p>
          <a:p>
            <a:r>
              <a:rPr lang="en-US" dirty="0" smtClean="0"/>
              <a:t>Test1: ~</a:t>
            </a:r>
            <a:r>
              <a:rPr lang="en-US" dirty="0" smtClean="0"/>
              <a:t>1810ms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4841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</a:t>
            </a:r>
            <a:r>
              <a:rPr lang="en-US" dirty="0" smtClean="0"/>
              <a:t>5515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PERFORMANCE (GTX 670)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69991" y="938462"/>
            <a:ext cx="2480092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18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22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~</a:t>
            </a:r>
            <a:r>
              <a:rPr lang="en-US" dirty="0" smtClean="0"/>
              <a:t>31ms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43729" y="938462"/>
            <a:ext cx="2480092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54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185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</a:t>
            </a:r>
            <a:r>
              <a:rPr lang="en-US" dirty="0" smtClean="0"/>
              <a:t>508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66708" y="938462"/>
            <a:ext cx="351004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 </a:t>
            </a:r>
            <a:r>
              <a:rPr lang="en-US" sz="2800" dirty="0" smtClean="0"/>
              <a:t>--</a:t>
            </a:r>
            <a:r>
              <a:rPr lang="en-US" sz="2800" dirty="0" smtClean="0"/>
              <a:t>AA2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~140ms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~700ms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~2015ms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4407" y="3733799"/>
            <a:ext cx="351004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 </a:t>
            </a:r>
            <a:r>
              <a:rPr lang="en-US" sz="2800" dirty="0" smtClean="0"/>
              <a:t>–</a:t>
            </a:r>
            <a:r>
              <a:rPr lang="en-US" sz="2800" dirty="0" smtClean="0"/>
              <a:t>AA4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546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2762</a:t>
            </a:r>
            <a:r>
              <a:rPr lang="en-US" dirty="0" smtClean="0"/>
              <a:t>ms</a:t>
            </a:r>
          </a:p>
          <a:p>
            <a:r>
              <a:rPr lang="en-US" dirty="0" smtClean="0"/>
              <a:t>Test5: Driver </a:t>
            </a:r>
            <a:r>
              <a:rPr lang="en-US" dirty="0" err="1" smtClean="0"/>
              <a:t>Crashou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4470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01" y="2394284"/>
            <a:ext cx="7945033" cy="210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7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52" y="938462"/>
            <a:ext cx="2773737" cy="3124201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smtClean="0"/>
              <a:t>Sequential CPU</a:t>
            </a:r>
            <a:endParaRPr lang="en-US" sz="2800" dirty="0" smtClean="0"/>
          </a:p>
          <a:p>
            <a:pPr marL="0" indent="0" algn="ctr">
              <a:buNone/>
            </a:pPr>
            <a:endParaRPr lang="en-US" dirty="0" smtClean="0"/>
          </a:p>
          <a:p>
            <a:r>
              <a:rPr lang="en-US" dirty="0" smtClean="0"/>
              <a:t>Test1: ~</a:t>
            </a:r>
            <a:r>
              <a:rPr lang="en-US" dirty="0" smtClean="0"/>
              <a:t>1810ms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4841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</a:t>
            </a:r>
            <a:r>
              <a:rPr lang="en-US" dirty="0" smtClean="0"/>
              <a:t>5515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PERFORMANCE (GTX 670)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69991" y="938462"/>
            <a:ext cx="2480092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18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22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~</a:t>
            </a:r>
            <a:r>
              <a:rPr lang="en-US" dirty="0" smtClean="0"/>
              <a:t>31ms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43729" y="938462"/>
            <a:ext cx="2480092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54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185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</a:t>
            </a:r>
            <a:r>
              <a:rPr lang="en-US" dirty="0" smtClean="0"/>
              <a:t>508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66708" y="938462"/>
            <a:ext cx="351004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 </a:t>
            </a:r>
            <a:r>
              <a:rPr lang="en-US" sz="2800" dirty="0" smtClean="0"/>
              <a:t>--</a:t>
            </a:r>
            <a:r>
              <a:rPr lang="en-US" sz="2800" dirty="0" smtClean="0"/>
              <a:t>AA2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~140ms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~700ms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~2015ms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4407" y="3733799"/>
            <a:ext cx="351004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 </a:t>
            </a:r>
            <a:r>
              <a:rPr lang="en-US" sz="2800" dirty="0" smtClean="0"/>
              <a:t>–</a:t>
            </a:r>
            <a:r>
              <a:rPr lang="en-US" sz="2800" dirty="0" smtClean="0"/>
              <a:t>AA4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546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2762</a:t>
            </a:r>
            <a:r>
              <a:rPr lang="en-US" dirty="0" smtClean="0"/>
              <a:t>ms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24454" y="3733798"/>
            <a:ext cx="525938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 </a:t>
            </a:r>
            <a:r>
              <a:rPr lang="en-US" sz="2800" dirty="0" smtClean="0"/>
              <a:t>–</a:t>
            </a:r>
            <a:r>
              <a:rPr lang="en-US" sz="2800" dirty="0" smtClean="0"/>
              <a:t>AA4 OS X CPU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~11821ms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~53842ms</a:t>
            </a:r>
          </a:p>
          <a:p>
            <a:r>
              <a:rPr lang="en-US" dirty="0" smtClean="0"/>
              <a:t>Test5: </a:t>
            </a:r>
            <a:r>
              <a:rPr lang="en-US" dirty="0" smtClean="0"/>
              <a:t>~155802ms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9400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53" y="938462"/>
            <a:ext cx="2480092" cy="3124201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smtClean="0"/>
              <a:t>Sequential</a:t>
            </a:r>
          </a:p>
          <a:p>
            <a:pPr marL="0" indent="0" algn="ctr">
              <a:buNone/>
            </a:pPr>
            <a:endParaRPr lang="en-US" dirty="0" smtClean="0"/>
          </a:p>
          <a:p>
            <a:r>
              <a:rPr lang="en-US" dirty="0" smtClean="0"/>
              <a:t>Test1: ~</a:t>
            </a:r>
            <a:r>
              <a:rPr lang="en-US" dirty="0" smtClean="0"/>
              <a:t>1810ms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4841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</a:t>
            </a:r>
            <a:r>
              <a:rPr lang="en-US" dirty="0" smtClean="0"/>
              <a:t>5515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PERFORMANCE (GTX 670)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69991" y="938462"/>
            <a:ext cx="2480092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18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22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~</a:t>
            </a:r>
            <a:r>
              <a:rPr lang="en-US" dirty="0" smtClean="0"/>
              <a:t>31ms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43729" y="938462"/>
            <a:ext cx="2480092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54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185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</a:t>
            </a:r>
            <a:r>
              <a:rPr lang="en-US" dirty="0" smtClean="0"/>
              <a:t>508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66708" y="938462"/>
            <a:ext cx="351004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 </a:t>
            </a:r>
            <a:r>
              <a:rPr lang="en-US" sz="2800" dirty="0" smtClean="0"/>
              <a:t>--</a:t>
            </a:r>
            <a:r>
              <a:rPr lang="en-US" sz="2800" dirty="0" smtClean="0"/>
              <a:t>AA2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~140ms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~700ms</a:t>
            </a:r>
            <a:endParaRPr lang="en-US" dirty="0" smtClean="0"/>
          </a:p>
          <a:p>
            <a:r>
              <a:rPr lang="en-US" dirty="0" smtClean="0"/>
              <a:t>Test5: </a:t>
            </a:r>
            <a:r>
              <a:rPr lang="en-US" dirty="0" smtClean="0"/>
              <a:t>~2015ms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4407" y="3733799"/>
            <a:ext cx="351004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 </a:t>
            </a:r>
            <a:r>
              <a:rPr lang="en-US" sz="2800" dirty="0" smtClean="0"/>
              <a:t>–</a:t>
            </a:r>
            <a:r>
              <a:rPr lang="en-US" sz="2800" dirty="0" smtClean="0"/>
              <a:t>AA4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</a:t>
            </a:r>
            <a:r>
              <a:rPr lang="en-US" dirty="0" smtClean="0"/>
              <a:t>546</a:t>
            </a:r>
            <a:r>
              <a:rPr lang="en-US" dirty="0" smtClean="0"/>
              <a:t>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</a:t>
            </a:r>
            <a:r>
              <a:rPr lang="en-US" dirty="0" smtClean="0"/>
              <a:t>2762</a:t>
            </a:r>
            <a:r>
              <a:rPr lang="en-US" dirty="0" smtClean="0"/>
              <a:t>ms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24454" y="3733798"/>
            <a:ext cx="525938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err="1" smtClean="0"/>
              <a:t>OpenCL</a:t>
            </a:r>
            <a:r>
              <a:rPr lang="en-US" sz="2800" dirty="0" smtClean="0"/>
              <a:t> --SS8 </a:t>
            </a:r>
            <a:r>
              <a:rPr lang="en-US" sz="2800" dirty="0" smtClean="0"/>
              <a:t>–</a:t>
            </a:r>
            <a:r>
              <a:rPr lang="en-US" sz="2800" dirty="0" smtClean="0"/>
              <a:t>AA4 OS X CPU</a:t>
            </a:r>
            <a:endParaRPr lang="en-US" sz="2800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Test1: </a:t>
            </a:r>
            <a:r>
              <a:rPr lang="en-US" dirty="0" smtClean="0"/>
              <a:t>~11821ms</a:t>
            </a:r>
            <a:endParaRPr lang="en-US" dirty="0" smtClean="0"/>
          </a:p>
          <a:p>
            <a:r>
              <a:rPr lang="en-US" dirty="0" smtClean="0"/>
              <a:t>Test4: </a:t>
            </a:r>
            <a:r>
              <a:rPr lang="en-US" dirty="0" smtClean="0"/>
              <a:t>~53842ms</a:t>
            </a:r>
          </a:p>
          <a:p>
            <a:r>
              <a:rPr lang="en-US" dirty="0" smtClean="0"/>
              <a:t>Test5: </a:t>
            </a:r>
            <a:r>
              <a:rPr lang="en-US" dirty="0" smtClean="0"/>
              <a:t>~155802ms</a:t>
            </a:r>
            <a:endParaRPr lang="en-US" dirty="0" smtClean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5000" dirty="0" smtClean="0">
                <a:solidFill>
                  <a:srgbClr val="FF0000"/>
                </a:solidFill>
              </a:rPr>
              <a:t>!!!!!!!!!</a:t>
            </a:r>
            <a:endParaRPr lang="en-US" sz="3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69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/>
              <a:t>REALTIME?</a:t>
            </a:r>
            <a:endParaRPr lang="en-US" sz="96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7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09601"/>
            <a:ext cx="12192000" cy="32004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Faltou</a:t>
            </a:r>
            <a:r>
              <a:rPr lang="en-US" dirty="0" smtClean="0"/>
              <a:t> tempo</a:t>
            </a:r>
            <a:br>
              <a:rPr lang="en-US" dirty="0" smtClean="0"/>
            </a:br>
            <a:r>
              <a:rPr lang="en-US" dirty="0" smtClean="0"/>
              <a:t>T_T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0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09601"/>
            <a:ext cx="12192000" cy="32004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Faltou</a:t>
            </a:r>
            <a:r>
              <a:rPr lang="en-US" dirty="0" smtClean="0"/>
              <a:t> tempo</a:t>
            </a:r>
            <a:br>
              <a:rPr lang="en-US" dirty="0" smtClean="0"/>
            </a:br>
            <a:r>
              <a:rPr lang="en-US" dirty="0" smtClean="0"/>
              <a:t>T_T</a:t>
            </a:r>
            <a:endParaRPr lang="en-US" dirty="0"/>
          </a:p>
        </p:txBody>
      </p:sp>
      <p:sp>
        <p:nvSpPr>
          <p:cNvPr id="3" name="Subtitle 3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Mas </a:t>
            </a:r>
            <a:r>
              <a:rPr lang="en-US" dirty="0" err="1" smtClean="0"/>
              <a:t>poss</a:t>
            </a:r>
            <a:r>
              <a:rPr lang="en-US" dirty="0" err="1" smtClean="0"/>
              <a:t>ível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27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536" y="261420"/>
            <a:ext cx="4649536" cy="46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err="1" smtClean="0"/>
              <a:t>OpenCL</a:t>
            </a:r>
            <a:r>
              <a:rPr lang="en-US" dirty="0" smtClean="0"/>
              <a:t> </a:t>
            </a:r>
            <a:r>
              <a:rPr lang="en-US" dirty="0" err="1" smtClean="0"/>
              <a:t>Raytracer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84" y="938462"/>
            <a:ext cx="7753557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2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err="1" smtClean="0"/>
              <a:t>OpenCL</a:t>
            </a:r>
            <a:r>
              <a:rPr lang="en-US" dirty="0" smtClean="0"/>
              <a:t> </a:t>
            </a:r>
            <a:r>
              <a:rPr lang="en-US" dirty="0" err="1" smtClean="0"/>
              <a:t>Raytracer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84" y="938462"/>
            <a:ext cx="7753558" cy="5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5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67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0315"/>
            <a:ext cx="12192000" cy="818147"/>
          </a:xfrm>
        </p:spPr>
        <p:txBody>
          <a:bodyPr>
            <a:normAutofit/>
          </a:bodyPr>
          <a:lstStyle/>
          <a:p>
            <a:pPr algn="ctr"/>
            <a:r>
              <a:rPr lang="en-US" smtClean="0"/>
              <a:t>TRANSFER SCENE SPECIFICATION TO DEVICE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340" y="529388"/>
            <a:ext cx="7101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0315"/>
            <a:ext cx="12192000" cy="818147"/>
          </a:xfrm>
        </p:spPr>
        <p:txBody>
          <a:bodyPr>
            <a:normAutofit/>
          </a:bodyPr>
          <a:lstStyle/>
          <a:p>
            <a:pPr algn="ctr"/>
            <a:r>
              <a:rPr lang="en-US" smtClean="0"/>
              <a:t>TRANSFER SCENE SPECIFICATION TO DEVICE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340" y="529388"/>
            <a:ext cx="7101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431</TotalTime>
  <Words>599</Words>
  <Application>Microsoft Macintosh PowerPoint</Application>
  <PresentationFormat>Widescreen</PresentationFormat>
  <Paragraphs>200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Century Gothic</vt:lpstr>
      <vt:lpstr>Arial</vt:lpstr>
      <vt:lpstr>Mesh</vt:lpstr>
      <vt:lpstr>TP1: Raytracer</vt:lpstr>
      <vt:lpstr>Sequential Raytracer</vt:lpstr>
      <vt:lpstr>Sequential Raytracer</vt:lpstr>
      <vt:lpstr>PowerPoint Presentation</vt:lpstr>
      <vt:lpstr>OpenCL Raytracer</vt:lpstr>
      <vt:lpstr>OpenCL Raytracer</vt:lpstr>
      <vt:lpstr>PROBLEMS</vt:lpstr>
      <vt:lpstr>TRANSFER SCENE SPECIFICATION TO DEVICE</vt:lpstr>
      <vt:lpstr>TRANSFER SCENE SPECIFICATION TO DEVICE</vt:lpstr>
      <vt:lpstr>Correct</vt:lpstr>
      <vt:lpstr>PROBLEMS</vt:lpstr>
      <vt:lpstr>Correct</vt:lpstr>
      <vt:lpstr>WAT</vt:lpstr>
      <vt:lpstr>SHIT</vt:lpstr>
      <vt:lpstr>Correct</vt:lpstr>
      <vt:lpstr>THANK GOD</vt:lpstr>
      <vt:lpstr>FINALLY</vt:lpstr>
      <vt:lpstr>CORRECT</vt:lpstr>
      <vt:lpstr>NOT… RIGHT</vt:lpstr>
      <vt:lpstr>PowerPoint Presentation</vt:lpstr>
      <vt:lpstr>test4</vt:lpstr>
      <vt:lpstr>Test4 --ss 8</vt:lpstr>
      <vt:lpstr>Test4 --ss 8 --AA 4</vt:lpstr>
      <vt:lpstr>Test5</vt:lpstr>
      <vt:lpstr>Test5 --SS8</vt:lpstr>
      <vt:lpstr>Test5 --SS8 --AA4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REALTIME?</vt:lpstr>
      <vt:lpstr>Faltou tempo T_T</vt:lpstr>
      <vt:lpstr>Faltou tempo T_T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Denise Utsch</dc:creator>
  <cp:lastModifiedBy>Denise Utsch</cp:lastModifiedBy>
  <cp:revision>24</cp:revision>
  <dcterms:created xsi:type="dcterms:W3CDTF">2015-10-25T19:11:08Z</dcterms:created>
  <dcterms:modified xsi:type="dcterms:W3CDTF">2015-10-26T02:23:35Z</dcterms:modified>
</cp:coreProperties>
</file>